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9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46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00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75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3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9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7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2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92F6E-0113-4A86-9E88-FC33613683C0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2E470-F9A6-4983-A2EB-986069610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0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8491" cy="818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8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>Всего в компрессоре DALI может быть установлено до 4-х ступеней(по 2 на каждый ротор)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5500" y="2328294"/>
            <a:ext cx="7448550" cy="3485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781" y="5955006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5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>Масляная система компактна и имеет отдельный теплообменник для охлаждения масла и два масляных насоса основной и вспомогательный.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109787"/>
            <a:ext cx="8039099" cy="3903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631" y="6013388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dirty="0"/>
            </a:br>
            <a:r>
              <a:rPr lang="ru-RU" dirty="0"/>
              <a:t>Уплотнения вала на рабочих колесах позволяют исключить попадания масла в камеру сжатия и производить </a:t>
            </a:r>
            <a:r>
              <a:rPr lang="ru-RU" dirty="0" err="1"/>
              <a:t>безмасляный</a:t>
            </a:r>
            <a:r>
              <a:rPr lang="ru-RU" dirty="0"/>
              <a:t> воздух по международному стандарту.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06" y="5972175"/>
            <a:ext cx="1688738" cy="548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99" y="2468139"/>
            <a:ext cx="10428510" cy="3293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02" y="3937861"/>
            <a:ext cx="1823491" cy="182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9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90575" y="120650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Наша компания имеет передовое оборудование для тестирования и контроля деталей и сборных единиц. Мы применяем концепцию постоянного контроля – обеспечивая контроль продукта на каждом этапе изготовления. Данная концепция позволяет минимизировать брак и повысить эффективность работы оборудования</a:t>
            </a:r>
          </a:p>
          <a:p>
            <a:pPr marL="0" indent="0" algn="just">
              <a:buNone/>
            </a:pPr>
            <a:r>
              <a:rPr lang="ru-RU" dirty="0"/>
              <a:t>Тестовая площадка оснащена 20000КВт источником энергии, позволяющим протестировать каждый компрессор при 100% мощности.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489" y="3262682"/>
            <a:ext cx="4021924" cy="2664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12" y="3388300"/>
            <a:ext cx="2479725" cy="16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5171525"/>
            <a:ext cx="3866175" cy="1379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037" y="3388300"/>
            <a:ext cx="2138946" cy="16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106" y="6002212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306" y="6012156"/>
            <a:ext cx="1688738" cy="54868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5800" y="28257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Центробежные компрессоры используются в различных отраслях  промышленности, например, нефтехимической, металлургической, нефтегазовой, воздухоразделительной, химической, биологической ферментации, резиновой, строитель ной, электронной, стекольной, текстильной, автомобильной и т. д. Продукция экспортируется в Среднюю Азию, Юго-Восточная Азию, Европу и Южную Америку. Мы предоставляем клиентам глобальные продукты и услуги, помогаем клиентам развиваться и добиваться успеха, а также создаем энергосберегающее будущее.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" y="2458244"/>
            <a:ext cx="2064588" cy="1272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661" y="4272045"/>
            <a:ext cx="2303151" cy="1522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243" y="3137309"/>
            <a:ext cx="2352901" cy="1647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851" y="2458004"/>
            <a:ext cx="2601743" cy="12727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35" y="4300622"/>
            <a:ext cx="2057536" cy="1519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852" y="4300621"/>
            <a:ext cx="2627065" cy="15191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662" y="2458004"/>
            <a:ext cx="2303151" cy="12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Общий вид центробежных компрессоров </a:t>
            </a:r>
            <a:r>
              <a:rPr lang="en-US" sz="4000" dirty="0"/>
              <a:t>DALI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74" y="5976937"/>
            <a:ext cx="1685925" cy="5444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02C369-3B3D-745D-24DE-E2A19C23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32" y="1690688"/>
            <a:ext cx="7111736" cy="431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8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Принцип работы центробежного компрессора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82893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В основе работы центробежного компрессора лежит принцип динамического сжатия газообразной среды. В качестве ключевого конструктивного элемента такого оборудования выступает ротор. Он оборудован валом с рабочими колесами. Характерная особенность этого оборудования — быстрое повышение уровня давления воздуха.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980" y="1825625"/>
            <a:ext cx="4812596" cy="39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838" y="5948794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7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Воздух поступает в компрессор через ВНА (входной направляющий аппарат)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619875" cy="435133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Входной направляющий аппарат центробежного компрессора установлен на входе в первую ступень сжатия воздуха и предназначен для регулирования производительности центробежного компрессора путем изменения угла открытия лопаток входного направляющего аппарата. Диапазон регулирования производительности компрессора с помощью ВНА может быть до 30-40%.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4" y="1825624"/>
            <a:ext cx="4424949" cy="3995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61" y="6048374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Далее воздух поступает на импеллер(рабочее колесо)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57750" cy="41941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Импеллер — это основной рабочий элемент в центробежном компрессоре. Он представляет собой вращающееся колесо, состоящее из лопастей, которые создают центробежную силу при вращении. Принцип работы импеллера основан на принципе действия центробежной силы.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65" y="1825625"/>
            <a:ext cx="5289178" cy="3848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306" y="5907381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71475" y="2181760"/>
            <a:ext cx="5181600" cy="4351338"/>
          </a:xfrm>
        </p:spPr>
        <p:txBody>
          <a:bodyPr/>
          <a:lstStyle/>
          <a:p>
            <a:pPr algn="just"/>
            <a:r>
              <a:rPr lang="ru-RU" dirty="0"/>
              <a:t>Импеллеры вращает вал зубчатой передачи.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448425" y="244475"/>
            <a:ext cx="5181600" cy="4351338"/>
          </a:xfrm>
        </p:spPr>
        <p:txBody>
          <a:bodyPr/>
          <a:lstStyle/>
          <a:p>
            <a:pPr algn="just"/>
            <a:r>
              <a:rPr lang="ru-RU" dirty="0"/>
              <a:t>Высокоскоростные роторы поддерживаются радиально упорными подшипниками которые практически устраняют вибрацию обеспечивая стабильную работу ротора.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199883"/>
            <a:ext cx="5056166" cy="2685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459" y="3199883"/>
            <a:ext cx="4693531" cy="2577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431" y="5885000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Кинетическая энергия преобразуется в давление.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Сначала в диффузоре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Затем в спирали(улитке)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9" y="2320470"/>
            <a:ext cx="6200776" cy="40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93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>После каждой ступени нагретый сжатый воздух попадает в трубчатый теплообменник для охлаждения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9349" y="2159000"/>
            <a:ext cx="7591425" cy="4007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781" y="5993106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6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>После охлаждения воздух поступает в следующую ступень и процесс повторяется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8174" y="2120900"/>
            <a:ext cx="4410075" cy="3779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63" y="2120901"/>
            <a:ext cx="5705061" cy="3736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406" y="6013744"/>
            <a:ext cx="168873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90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10338</TotalTime>
  <Words>391</Words>
  <Application>Microsoft Office PowerPoint</Application>
  <PresentationFormat>Широкоэкранный</PresentationFormat>
  <Paragraphs>20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PTSansRegular</vt:lpstr>
      <vt:lpstr>Тема Office</vt:lpstr>
      <vt:lpstr>Презентация PowerPoint</vt:lpstr>
      <vt:lpstr>Общий вид центробежных компрессоров DALI</vt:lpstr>
      <vt:lpstr>Принцип работы центробежного компрессора</vt:lpstr>
      <vt:lpstr>Воздух поступает в компрессор через ВНА (входной направляющий аппарат)</vt:lpstr>
      <vt:lpstr>Далее воздух поступает на импеллер(рабочее колесо)</vt:lpstr>
      <vt:lpstr>Презентация PowerPoint</vt:lpstr>
      <vt:lpstr>Кинетическая энергия преобразуется в давление.</vt:lpstr>
      <vt:lpstr>После каждой ступени нагретый сжатый воздух попадает в трубчатый теплообменник для охлаждения</vt:lpstr>
      <vt:lpstr>После охлаждения воздух поступает в следующую ступень и процесс повторяется </vt:lpstr>
      <vt:lpstr>Всего в компрессоре DALI может быть установлено до 4-х ступеней(по 2 на каждый ротор)</vt:lpstr>
      <vt:lpstr>Масляная система компактна и имеет отдельный теплообменник для охлаждения масла и два масляных насоса основной и вспомогательный.</vt:lpstr>
      <vt:lpstr> Уплотнения вала на рабочих колесах позволяют исключить попадания масла в камеру сжатия и производить безмасляный воздух по международному стандарту.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Алексей Чирок</cp:lastModifiedBy>
  <cp:revision>19</cp:revision>
  <dcterms:created xsi:type="dcterms:W3CDTF">2023-10-17T04:47:26Z</dcterms:created>
  <dcterms:modified xsi:type="dcterms:W3CDTF">2024-12-12T12:06:33Z</dcterms:modified>
</cp:coreProperties>
</file>